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7" r:id="rId4"/>
    <p:sldId id="258" r:id="rId5"/>
    <p:sldId id="259" r:id="rId6"/>
    <p:sldId id="261" r:id="rId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3457"/>
    <a:srgbClr val="00ABBC"/>
    <a:srgbClr val="ED7D31"/>
    <a:srgbClr val="E6E6E6"/>
    <a:srgbClr val="5E94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>
        <p:scale>
          <a:sx n="75" d="100"/>
          <a:sy n="75" d="100"/>
        </p:scale>
        <p:origin x="1882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927C34-A157-493D-8977-AF27918AC1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0C8C5F7-4095-4CCD-B33A-CD73A2E47C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B0C048D-241C-48AD-AE2A-657AE0A13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78569-8350-4C08-ABC4-E622EA8AE9AE}" type="datetimeFigureOut">
              <a:rPr lang="es-MX" smtClean="0"/>
              <a:t>20/01/2026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3EEA8DE-69E3-4895-96F3-7C8D820F6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97B19A-7184-452A-BD6B-F9A954CBB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9E2EA-DB8E-4325-A6A4-4E9FFA81661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47096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A01899-4718-4F18-B737-67EC3598A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D46242-422C-415D-B138-EDFA47D5F1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A6E3584-ADAF-4B46-A2B5-842096078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78569-8350-4C08-ABC4-E622EA8AE9AE}" type="datetimeFigureOut">
              <a:rPr lang="es-MX" smtClean="0"/>
              <a:t>20/01/2026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714D33-EE89-48D5-A6ED-22A1E1358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A10EB1-3A73-47DF-9C1F-430DEF67D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9E2EA-DB8E-4325-A6A4-4E9FFA81661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49440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0B7531-A259-45B5-8F84-024191DB6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446319A-D565-49C3-B061-3EE3AB3D66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307AD5-53D8-4525-8CD6-19ABE0204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78569-8350-4C08-ABC4-E622EA8AE9AE}" type="datetimeFigureOut">
              <a:rPr lang="es-MX" smtClean="0"/>
              <a:t>20/01/2026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399581-02FB-4379-A2E6-811BDDB6C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AEDF2E7-1F51-430B-809A-A1DD8148A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9E2EA-DB8E-4325-A6A4-4E9FFA81661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23690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87ECA8-7FA7-43E7-AE5F-EA2B4C1BF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C287048-E284-4A74-9D38-0667858512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70E1BEE-DCCF-4C26-A8D7-23B07E4E4A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BE04ED8-10AC-4DD8-9D41-405AF8CBB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78569-8350-4C08-ABC4-E622EA8AE9AE}" type="datetimeFigureOut">
              <a:rPr lang="es-MX" smtClean="0"/>
              <a:t>20/01/2026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425D119-8F6C-4B72-A0CB-CC7898D94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34B3C80-9408-4563-A21B-4FAE5AEEE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9E2EA-DB8E-4325-A6A4-4E9FFA81661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35281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CEB8AC-0026-4994-8020-6B9A8E174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C6A9F3F-3CC4-402B-A5A7-6D2879A3E8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165B814-02D9-4404-A3AB-7E216ADF5E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6C18B2F-1A5F-4D7A-9450-6AEB8EB8AC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3C62A52-C4CF-4BF5-8ACB-7770AD30D4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C761885-8204-4848-963C-8234DFF9B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78569-8350-4C08-ABC4-E622EA8AE9AE}" type="datetimeFigureOut">
              <a:rPr lang="es-MX" smtClean="0"/>
              <a:t>20/01/2026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17E4003-0FD9-4336-B23F-A715F2DF1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93998FD-6587-4FD4-A27B-8B9458EDD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9E2EA-DB8E-4325-A6A4-4E9FFA81661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09915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18F209-0657-49C3-AB17-F3B01122B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8DFE4E8-9ADF-4867-B5AA-1DA5D8DCC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78569-8350-4C08-ABC4-E622EA8AE9AE}" type="datetimeFigureOut">
              <a:rPr lang="es-MX" smtClean="0"/>
              <a:t>20/01/2026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ADE8407-BC56-4CFD-B99A-B3FBAAC57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65A7713-145D-4707-B0EB-3F058AAA3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9E2EA-DB8E-4325-A6A4-4E9FFA81661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60253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050BA03-5B61-42EC-9081-87314947B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78569-8350-4C08-ABC4-E622EA8AE9AE}" type="datetimeFigureOut">
              <a:rPr lang="es-MX" smtClean="0"/>
              <a:t>20/01/2026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3D22521-2669-499F-A58D-FE34D1FEF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398A406-954E-41F1-B4AB-12E372F0B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9E2EA-DB8E-4325-A6A4-4E9FFA81661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48940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8D1B10-9825-490A-802F-4A050023C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C7225D6-F760-4315-8BD7-320DA478B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2CC4355-7743-4F3C-BF07-B30978D711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E1DF571-1E44-493D-9791-C65EC8AA2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78569-8350-4C08-ABC4-E622EA8AE9AE}" type="datetimeFigureOut">
              <a:rPr lang="es-MX" smtClean="0"/>
              <a:t>20/01/2026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D400A3E-2D0F-470B-BF27-4735247AE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2508DA-95CE-4272-A6A6-4F7E1AEB6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9E2EA-DB8E-4325-A6A4-4E9FFA81661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44240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1EA35D-FCBF-49B7-8440-5F7F652EE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39D137C-C73E-4DE9-ACA5-4058D79611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FB22090-FE58-4CC0-B5D8-1BB3172358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5F4AFFA-ECA6-48D6-9EA9-DD65FED47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78569-8350-4C08-ABC4-E622EA8AE9AE}" type="datetimeFigureOut">
              <a:rPr lang="es-MX" smtClean="0"/>
              <a:t>20/01/2026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9CD980B-C13C-4C15-8B25-915BD84DC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2D8E537-87EA-4835-A2FB-2533DCA81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9E2EA-DB8E-4325-A6A4-4E9FFA81661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4939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C183DC-2BA0-4B77-9602-5F0D0C239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BA71069-E22C-4A1A-8A82-E0E2663790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92472DC-36FE-4716-A9AF-E3AF4E1B6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78569-8350-4C08-ABC4-E622EA8AE9AE}" type="datetimeFigureOut">
              <a:rPr lang="es-MX" smtClean="0"/>
              <a:t>20/01/2026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0BB4ED8-682B-4DBB-A796-257F93E57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58094E9-D4D9-47E8-92C4-3D8F3287F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9E2EA-DB8E-4325-A6A4-4E9FFA81661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48701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DD7FF3C-60FA-4D60-B73D-9804030B5C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207C315-D6A1-47DC-83AD-6AA3FFAAD2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D2B62AC-2ECF-4381-B49A-C72A91F7E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78569-8350-4C08-ABC4-E622EA8AE9AE}" type="datetimeFigureOut">
              <a:rPr lang="es-MX" smtClean="0"/>
              <a:t>20/01/2026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4FE663-0B8E-44BF-BAC5-0E88CB98B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E48EE1-6464-4B9A-9CBB-F3074C23F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9E2EA-DB8E-4325-A6A4-4E9FFA81661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98356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78D52EC-7913-453B-88A7-7CC7BEA21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3C6B70C-45C1-4A6F-AE33-AE5D55B1B8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780CB4B-FCBB-407E-B790-692201D9E5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78569-8350-4C08-ABC4-E622EA8AE9AE}" type="datetimeFigureOut">
              <a:rPr lang="es-MX" smtClean="0"/>
              <a:t>20/01/2026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2671694-EB0C-4243-BF68-0E60E4B0D4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AFB2928-714E-44D9-9F4B-92E2A84916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9E2EA-DB8E-4325-A6A4-4E9FFA81661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60110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3.gif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4.gif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5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F8198C54-58FC-4470-90B8-847BEB8711B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64000">
                <a:schemeClr val="tx2">
                  <a:lumMod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0" name="Imagen 19" descr="Patrón de fondo&#10;&#10;Descripción generada automáticamente">
            <a:extLst>
              <a:ext uri="{FF2B5EF4-FFF2-40B4-BE49-F238E27FC236}">
                <a16:creationId xmlns:a16="http://schemas.microsoft.com/office/drawing/2014/main" id="{CA3415C6-3AD6-44E0-866A-008E1F6A17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6"/>
          <a:stretch/>
        </p:blipFill>
        <p:spPr>
          <a:xfrm>
            <a:off x="-29737" y="-1"/>
            <a:ext cx="12192000" cy="6858001"/>
          </a:xfrm>
          <a:prstGeom prst="rect">
            <a:avLst/>
          </a:prstGeom>
        </p:spPr>
      </p:pic>
      <p:sp>
        <p:nvSpPr>
          <p:cNvPr id="10" name="Elipse 9">
            <a:extLst>
              <a:ext uri="{FF2B5EF4-FFF2-40B4-BE49-F238E27FC236}">
                <a16:creationId xmlns:a16="http://schemas.microsoft.com/office/drawing/2014/main" id="{5F89D7D5-5E4A-437C-9270-EC180FEB1D00}"/>
              </a:ext>
            </a:extLst>
          </p:cNvPr>
          <p:cNvSpPr/>
          <p:nvPr/>
        </p:nvSpPr>
        <p:spPr>
          <a:xfrm>
            <a:off x="4371278" y="1806498"/>
            <a:ext cx="3389970" cy="33899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írculo: vacío 3">
            <a:extLst>
              <a:ext uri="{FF2B5EF4-FFF2-40B4-BE49-F238E27FC236}">
                <a16:creationId xmlns:a16="http://schemas.microsoft.com/office/drawing/2014/main" id="{D7E302D2-DF1B-4263-91A8-C6983F0E6CB5}"/>
              </a:ext>
            </a:extLst>
          </p:cNvPr>
          <p:cNvSpPr/>
          <p:nvPr/>
        </p:nvSpPr>
        <p:spPr>
          <a:xfrm>
            <a:off x="2757055" y="110837"/>
            <a:ext cx="6657108" cy="6657108"/>
          </a:xfrm>
          <a:prstGeom prst="donut">
            <a:avLst>
              <a:gd name="adj" fmla="val 27232"/>
            </a:avLst>
          </a:prstGeom>
          <a:solidFill>
            <a:srgbClr val="00ABBC"/>
          </a:solidFill>
          <a:effectLst>
            <a:outerShdw blurRad="1041400" sx="96000" sy="96000" algn="ctr" rotWithShape="0">
              <a:schemeClr val="bg1">
                <a:alpha val="5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Arco de bloque 4">
            <a:extLst>
              <a:ext uri="{FF2B5EF4-FFF2-40B4-BE49-F238E27FC236}">
                <a16:creationId xmlns:a16="http://schemas.microsoft.com/office/drawing/2014/main" id="{AADE9749-4653-4ED1-BB95-EBB2D80F073A}"/>
              </a:ext>
            </a:extLst>
          </p:cNvPr>
          <p:cNvSpPr/>
          <p:nvPr/>
        </p:nvSpPr>
        <p:spPr>
          <a:xfrm>
            <a:off x="2757054" y="110836"/>
            <a:ext cx="6657108" cy="6657108"/>
          </a:xfrm>
          <a:prstGeom prst="blockArc">
            <a:avLst>
              <a:gd name="adj1" fmla="val 10800000"/>
              <a:gd name="adj2" fmla="val 16192154"/>
              <a:gd name="adj3" fmla="val 27334"/>
            </a:avLst>
          </a:prstGeom>
          <a:solidFill>
            <a:srgbClr val="7030A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8" name="Imagen 17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07AA327F-6349-419D-BCD5-AFC57D8144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279" y="5975464"/>
            <a:ext cx="1188721" cy="792480"/>
          </a:xfrm>
          <a:prstGeom prst="rect">
            <a:avLst/>
          </a:prstGeom>
        </p:spPr>
      </p:pic>
      <p:sp>
        <p:nvSpPr>
          <p:cNvPr id="15" name="Arco de bloque 14">
            <a:extLst>
              <a:ext uri="{FF2B5EF4-FFF2-40B4-BE49-F238E27FC236}">
                <a16:creationId xmlns:a16="http://schemas.microsoft.com/office/drawing/2014/main" id="{E7813BBE-D401-4A0D-8D74-4CF653F62545}"/>
              </a:ext>
            </a:extLst>
          </p:cNvPr>
          <p:cNvSpPr/>
          <p:nvPr/>
        </p:nvSpPr>
        <p:spPr>
          <a:xfrm rot="5400000">
            <a:off x="2756211" y="110836"/>
            <a:ext cx="6657108" cy="6657108"/>
          </a:xfrm>
          <a:prstGeom prst="blockArc">
            <a:avLst>
              <a:gd name="adj1" fmla="val 10800000"/>
              <a:gd name="adj2" fmla="val 16192154"/>
              <a:gd name="adj3" fmla="val 27334"/>
            </a:avLst>
          </a:prstGeom>
          <a:solidFill>
            <a:schemeClr val="accent2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Arco de bloque 16">
            <a:extLst>
              <a:ext uri="{FF2B5EF4-FFF2-40B4-BE49-F238E27FC236}">
                <a16:creationId xmlns:a16="http://schemas.microsoft.com/office/drawing/2014/main" id="{01693249-A905-45F4-97F3-0104A73F3EBE}"/>
              </a:ext>
            </a:extLst>
          </p:cNvPr>
          <p:cNvSpPr/>
          <p:nvPr/>
        </p:nvSpPr>
        <p:spPr>
          <a:xfrm rot="10800000">
            <a:off x="2756211" y="110836"/>
            <a:ext cx="6657108" cy="6657108"/>
          </a:xfrm>
          <a:prstGeom prst="blockArc">
            <a:avLst>
              <a:gd name="adj1" fmla="val 10800000"/>
              <a:gd name="adj2" fmla="val 16192154"/>
              <a:gd name="adj3" fmla="val 27334"/>
            </a:avLst>
          </a:prstGeom>
          <a:solidFill>
            <a:srgbClr val="00ABBC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Arco de bloque 18">
            <a:extLst>
              <a:ext uri="{FF2B5EF4-FFF2-40B4-BE49-F238E27FC236}">
                <a16:creationId xmlns:a16="http://schemas.microsoft.com/office/drawing/2014/main" id="{770999A3-C452-48F1-9390-564DF423071E}"/>
              </a:ext>
            </a:extLst>
          </p:cNvPr>
          <p:cNvSpPr/>
          <p:nvPr/>
        </p:nvSpPr>
        <p:spPr>
          <a:xfrm rot="16200000">
            <a:off x="2756211" y="110836"/>
            <a:ext cx="6657108" cy="6657108"/>
          </a:xfrm>
          <a:prstGeom prst="blockArc">
            <a:avLst>
              <a:gd name="adj1" fmla="val 10800000"/>
              <a:gd name="adj2" fmla="val 16192154"/>
              <a:gd name="adj3" fmla="val 27334"/>
            </a:avLst>
          </a:prstGeom>
          <a:solidFill>
            <a:srgbClr val="EA3457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B67F4B64-6016-4D95-B627-FD6033986EB4}"/>
              </a:ext>
            </a:extLst>
          </p:cNvPr>
          <p:cNvGrpSpPr/>
          <p:nvPr/>
        </p:nvGrpSpPr>
        <p:grpSpPr>
          <a:xfrm>
            <a:off x="4841154" y="2083117"/>
            <a:ext cx="2484649" cy="1414265"/>
            <a:chOff x="4795916" y="2297128"/>
            <a:chExt cx="2323208" cy="1322372"/>
          </a:xfrm>
        </p:grpSpPr>
        <p:sp>
          <p:nvSpPr>
            <p:cNvPr id="22" name="Rectángulo: esquinas redondeadas 21">
              <a:extLst>
                <a:ext uri="{FF2B5EF4-FFF2-40B4-BE49-F238E27FC236}">
                  <a16:creationId xmlns:a16="http://schemas.microsoft.com/office/drawing/2014/main" id="{2968CA37-A173-43D0-8380-BF9ABDA7D175}"/>
                </a:ext>
              </a:extLst>
            </p:cNvPr>
            <p:cNvSpPr/>
            <p:nvPr/>
          </p:nvSpPr>
          <p:spPr>
            <a:xfrm>
              <a:off x="5121811" y="2342156"/>
              <a:ext cx="1140757" cy="1277344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9600" dirty="0">
                  <a:solidFill>
                    <a:srgbClr val="EA3457"/>
                  </a:solidFill>
                  <a:latin typeface="Poppins ExtraBold" panose="00000900000000000000" pitchFamily="2" charset="0"/>
                  <a:ea typeface="UD Digi Kyokasho NP-B" panose="020B0400000000000000" pitchFamily="18" charset="-128"/>
                  <a:cs typeface="Poppins ExtraBold" panose="00000900000000000000" pitchFamily="2" charset="0"/>
                </a:rPr>
                <a:t>O</a:t>
              </a:r>
            </a:p>
          </p:txBody>
        </p:sp>
        <p:sp>
          <p:nvSpPr>
            <p:cNvPr id="12" name="Rectángulo: esquinas redondeadas 11">
              <a:extLst>
                <a:ext uri="{FF2B5EF4-FFF2-40B4-BE49-F238E27FC236}">
                  <a16:creationId xmlns:a16="http://schemas.microsoft.com/office/drawing/2014/main" id="{75A301CF-1AB0-40C3-909B-D9A8A358B749}"/>
                </a:ext>
              </a:extLst>
            </p:cNvPr>
            <p:cNvSpPr/>
            <p:nvPr/>
          </p:nvSpPr>
          <p:spPr>
            <a:xfrm>
              <a:off x="4795916" y="2297128"/>
              <a:ext cx="815175" cy="1277344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7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ExtraBold" panose="00000900000000000000" pitchFamily="2" charset="0"/>
                  <a:ea typeface="UD Digi Kyokasho NP-B" panose="020B0400000000000000" pitchFamily="18" charset="-128"/>
                  <a:cs typeface="Poppins ExtraBold" panose="00000900000000000000" pitchFamily="2" charset="0"/>
                </a:rPr>
                <a:t>F</a:t>
              </a:r>
            </a:p>
          </p:txBody>
        </p:sp>
        <p:sp>
          <p:nvSpPr>
            <p:cNvPr id="23" name="Rectángulo: esquinas redondeadas 22">
              <a:extLst>
                <a:ext uri="{FF2B5EF4-FFF2-40B4-BE49-F238E27FC236}">
                  <a16:creationId xmlns:a16="http://schemas.microsoft.com/office/drawing/2014/main" id="{FC650F85-EFD4-4051-8F6A-C2CC832F4066}"/>
                </a:ext>
              </a:extLst>
            </p:cNvPr>
            <p:cNvSpPr/>
            <p:nvPr/>
          </p:nvSpPr>
          <p:spPr>
            <a:xfrm>
              <a:off x="5839821" y="2297128"/>
              <a:ext cx="815175" cy="1277344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7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ExtraBold" panose="00000900000000000000" pitchFamily="2" charset="0"/>
                  <a:ea typeface="UD Digi Kyokasho NP-B" panose="020B0400000000000000" pitchFamily="18" charset="-128"/>
                  <a:cs typeface="Poppins ExtraBold" panose="00000900000000000000" pitchFamily="2" charset="0"/>
                </a:rPr>
                <a:t>D</a:t>
              </a:r>
            </a:p>
          </p:txBody>
        </p:sp>
        <p:sp>
          <p:nvSpPr>
            <p:cNvPr id="24" name="Rectángulo: esquinas redondeadas 23">
              <a:extLst>
                <a:ext uri="{FF2B5EF4-FFF2-40B4-BE49-F238E27FC236}">
                  <a16:creationId xmlns:a16="http://schemas.microsoft.com/office/drawing/2014/main" id="{464179FC-7F88-4478-92EE-8103E265F499}"/>
                </a:ext>
              </a:extLst>
            </p:cNvPr>
            <p:cNvSpPr/>
            <p:nvPr/>
          </p:nvSpPr>
          <p:spPr>
            <a:xfrm>
              <a:off x="6303949" y="2297128"/>
              <a:ext cx="815175" cy="1277344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7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ExtraBold" panose="00000900000000000000" pitchFamily="2" charset="0"/>
                  <a:ea typeface="UD Digi Kyokasho NP-B" panose="020B0400000000000000" pitchFamily="18" charset="-128"/>
                  <a:cs typeface="Poppins ExtraBold" panose="00000900000000000000" pitchFamily="2" charset="0"/>
                </a:rPr>
                <a:t>A</a:t>
              </a: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2170DFEE-2DAF-4F65-8C70-2D3ADBF5D393}"/>
              </a:ext>
            </a:extLst>
          </p:cNvPr>
          <p:cNvSpPr txBox="1"/>
          <p:nvPr/>
        </p:nvSpPr>
        <p:spPr>
          <a:xfrm>
            <a:off x="4710545" y="2956829"/>
            <a:ext cx="29088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0" spc="-3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2026</a:t>
            </a:r>
            <a:endParaRPr lang="es-MX" sz="9000" spc="-300" dirty="0">
              <a:solidFill>
                <a:schemeClr val="tx1">
                  <a:lumMod val="50000"/>
                  <a:lumOff val="50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5" name="Imagen 24" descr="Icono&#10;&#10;Descripción generada automáticamente">
            <a:extLst>
              <a:ext uri="{FF2B5EF4-FFF2-40B4-BE49-F238E27FC236}">
                <a16:creationId xmlns:a16="http://schemas.microsoft.com/office/drawing/2014/main" id="{0EA4509D-A056-4A01-AA51-D06E28D533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61318">
            <a:off x="4018908" y="-528557"/>
            <a:ext cx="352370" cy="352370"/>
          </a:xfrm>
          <a:prstGeom prst="ellipse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061BA35B-7960-4693-8B06-CAD447C85E1C}"/>
              </a:ext>
            </a:extLst>
          </p:cNvPr>
          <p:cNvSpPr txBox="1"/>
          <p:nvPr/>
        </p:nvSpPr>
        <p:spPr>
          <a:xfrm>
            <a:off x="4689381" y="4113545"/>
            <a:ext cx="279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CAPACITACIÓN</a:t>
            </a:r>
            <a:endParaRPr lang="es-MX" sz="2000" spc="300" dirty="0">
              <a:solidFill>
                <a:schemeClr val="tx1">
                  <a:lumMod val="95000"/>
                  <a:lumOff val="5000"/>
                </a:schemeClr>
              </a:solidFill>
              <a:latin typeface="Poppins ExtraBold" panose="00000900000000000000" pitchFamily="2" charset="0"/>
              <a:cs typeface="Poppins ExtraBold" panose="000009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171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F8198C54-58FC-4470-90B8-847BEB8711B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64000">
                <a:schemeClr val="tx2">
                  <a:lumMod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0" name="Imagen 19" descr="Patrón de fondo&#10;&#10;Descripción generada automáticamente">
            <a:extLst>
              <a:ext uri="{FF2B5EF4-FFF2-40B4-BE49-F238E27FC236}">
                <a16:creationId xmlns:a16="http://schemas.microsoft.com/office/drawing/2014/main" id="{CA3415C6-3AD6-44E0-866A-008E1F6A17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6"/>
          <a:stretch/>
        </p:blipFill>
        <p:spPr>
          <a:xfrm>
            <a:off x="-29737" y="-1"/>
            <a:ext cx="12192000" cy="6858001"/>
          </a:xfrm>
          <a:prstGeom prst="rect">
            <a:avLst/>
          </a:prstGeom>
        </p:spPr>
      </p:pic>
      <p:sp>
        <p:nvSpPr>
          <p:cNvPr id="10" name="Elipse 9">
            <a:extLst>
              <a:ext uri="{FF2B5EF4-FFF2-40B4-BE49-F238E27FC236}">
                <a16:creationId xmlns:a16="http://schemas.microsoft.com/office/drawing/2014/main" id="{5F89D7D5-5E4A-437C-9270-EC180FEB1D00}"/>
              </a:ext>
            </a:extLst>
          </p:cNvPr>
          <p:cNvSpPr/>
          <p:nvPr/>
        </p:nvSpPr>
        <p:spPr>
          <a:xfrm>
            <a:off x="4371278" y="1806498"/>
            <a:ext cx="3389970" cy="33899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írculo: vacío 3">
            <a:extLst>
              <a:ext uri="{FF2B5EF4-FFF2-40B4-BE49-F238E27FC236}">
                <a16:creationId xmlns:a16="http://schemas.microsoft.com/office/drawing/2014/main" id="{D7E302D2-DF1B-4263-91A8-C6983F0E6CB5}"/>
              </a:ext>
            </a:extLst>
          </p:cNvPr>
          <p:cNvSpPr/>
          <p:nvPr/>
        </p:nvSpPr>
        <p:spPr>
          <a:xfrm>
            <a:off x="2757055" y="110837"/>
            <a:ext cx="6657108" cy="6657108"/>
          </a:xfrm>
          <a:prstGeom prst="donut">
            <a:avLst>
              <a:gd name="adj" fmla="val 27232"/>
            </a:avLst>
          </a:prstGeom>
          <a:solidFill>
            <a:srgbClr val="00ABBC"/>
          </a:solidFill>
          <a:effectLst>
            <a:outerShdw blurRad="1041400" sx="96000" sy="96000" algn="ctr" rotWithShape="0">
              <a:schemeClr val="bg1">
                <a:alpha val="5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Arco de bloque 4">
            <a:extLst>
              <a:ext uri="{FF2B5EF4-FFF2-40B4-BE49-F238E27FC236}">
                <a16:creationId xmlns:a16="http://schemas.microsoft.com/office/drawing/2014/main" id="{AADE9749-4653-4ED1-BB95-EBB2D80F073A}"/>
              </a:ext>
            </a:extLst>
          </p:cNvPr>
          <p:cNvSpPr/>
          <p:nvPr/>
        </p:nvSpPr>
        <p:spPr>
          <a:xfrm>
            <a:off x="2757054" y="110836"/>
            <a:ext cx="6657108" cy="6657108"/>
          </a:xfrm>
          <a:prstGeom prst="blockArc">
            <a:avLst>
              <a:gd name="adj1" fmla="val 10800000"/>
              <a:gd name="adj2" fmla="val 16192154"/>
              <a:gd name="adj3" fmla="val 27334"/>
            </a:avLst>
          </a:prstGeom>
          <a:solidFill>
            <a:srgbClr val="7030A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8F4BB68-4D70-4439-A60C-48AEC221F5A8}"/>
              </a:ext>
            </a:extLst>
          </p:cNvPr>
          <p:cNvSpPr txBox="1"/>
          <p:nvPr/>
        </p:nvSpPr>
        <p:spPr>
          <a:xfrm>
            <a:off x="4928839" y="2355015"/>
            <a:ext cx="2475571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dolor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sit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consectetur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aasdsdas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dipiscing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elit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b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s-MX" sz="13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Sed do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eiusmod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tempor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incididunt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asda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asd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asaas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ut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lormagna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aliqua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b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s-MX" sz="13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Ut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enim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ad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minim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veniam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quis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nostrud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exercitation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ullamco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laboris</a:t>
            </a:r>
            <a:endParaRPr lang="es-MX" sz="13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75A301CF-1AB0-40C3-909B-D9A8A358B749}"/>
              </a:ext>
            </a:extLst>
          </p:cNvPr>
          <p:cNvSpPr/>
          <p:nvPr/>
        </p:nvSpPr>
        <p:spPr>
          <a:xfrm>
            <a:off x="2222810" y="587298"/>
            <a:ext cx="2148467" cy="386575"/>
          </a:xfrm>
          <a:prstGeom prst="round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100" dirty="0">
                <a:latin typeface="Poppins ExtraBold" panose="00000900000000000000" pitchFamily="2" charset="0"/>
                <a:ea typeface="UD Digi Kyokasho NP-B" panose="020B0400000000000000" pitchFamily="18" charset="-128"/>
                <a:cs typeface="Poppins ExtraBold" panose="00000900000000000000" pitchFamily="2" charset="0"/>
              </a:rPr>
              <a:t>FORTALEZAS</a:t>
            </a:r>
          </a:p>
        </p:txBody>
      </p:sp>
      <p:pic>
        <p:nvPicPr>
          <p:cNvPr id="13" name="Imagen 12" descr="Icono&#10;&#10;Descripción generada automáticamente">
            <a:extLst>
              <a:ext uri="{FF2B5EF4-FFF2-40B4-BE49-F238E27FC236}">
                <a16:creationId xmlns:a16="http://schemas.microsoft.com/office/drawing/2014/main" id="{48674B15-0F63-4098-B09D-B4959ADD5F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269" y="1082598"/>
            <a:ext cx="1157868" cy="1157868"/>
          </a:xfrm>
          <a:prstGeom prst="ellipse">
            <a:avLst/>
          </a:prstGeom>
        </p:spPr>
      </p:pic>
      <p:pic>
        <p:nvPicPr>
          <p:cNvPr id="16" name="Imagen 15" descr="Icono&#10;&#10;Descripción generada automáticamente">
            <a:extLst>
              <a:ext uri="{FF2B5EF4-FFF2-40B4-BE49-F238E27FC236}">
                <a16:creationId xmlns:a16="http://schemas.microsoft.com/office/drawing/2014/main" id="{2C362949-72E9-4E96-80A0-3BB2696988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00000">
            <a:off x="7017252" y="-467837"/>
            <a:ext cx="387158" cy="387158"/>
          </a:xfrm>
          <a:prstGeom prst="ellipse">
            <a:avLst/>
          </a:prstGeom>
        </p:spPr>
      </p:pic>
      <p:pic>
        <p:nvPicPr>
          <p:cNvPr id="18" name="Imagen 17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07AA327F-6349-419D-BCD5-AFC57D8144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279" y="5975464"/>
            <a:ext cx="1188721" cy="792480"/>
          </a:xfrm>
          <a:prstGeom prst="rect">
            <a:avLst/>
          </a:prstGeom>
        </p:spPr>
      </p:pic>
      <p:sp>
        <p:nvSpPr>
          <p:cNvPr id="14" name="Arco de bloque 13">
            <a:extLst>
              <a:ext uri="{FF2B5EF4-FFF2-40B4-BE49-F238E27FC236}">
                <a16:creationId xmlns:a16="http://schemas.microsoft.com/office/drawing/2014/main" id="{5FA424CB-11D8-4EE7-855E-02DDDD9201AC}"/>
              </a:ext>
            </a:extLst>
          </p:cNvPr>
          <p:cNvSpPr/>
          <p:nvPr/>
        </p:nvSpPr>
        <p:spPr>
          <a:xfrm rot="5400000">
            <a:off x="8406555" y="-915839"/>
            <a:ext cx="1484284" cy="1484284"/>
          </a:xfrm>
          <a:prstGeom prst="blockArc">
            <a:avLst>
              <a:gd name="adj1" fmla="val 10800000"/>
              <a:gd name="adj2" fmla="val 16192154"/>
              <a:gd name="adj3" fmla="val 27334"/>
            </a:avLst>
          </a:prstGeom>
          <a:solidFill>
            <a:schemeClr val="accent2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Arco de bloque 14">
            <a:extLst>
              <a:ext uri="{FF2B5EF4-FFF2-40B4-BE49-F238E27FC236}">
                <a16:creationId xmlns:a16="http://schemas.microsoft.com/office/drawing/2014/main" id="{95E66A57-DECD-4265-8E9E-B1D6E68A76D3}"/>
              </a:ext>
            </a:extLst>
          </p:cNvPr>
          <p:cNvSpPr/>
          <p:nvPr/>
        </p:nvSpPr>
        <p:spPr>
          <a:xfrm rot="10800000">
            <a:off x="8663236" y="6371704"/>
            <a:ext cx="1559639" cy="1559639"/>
          </a:xfrm>
          <a:prstGeom prst="blockArc">
            <a:avLst>
              <a:gd name="adj1" fmla="val 10800000"/>
              <a:gd name="adj2" fmla="val 16192154"/>
              <a:gd name="adj3" fmla="val 27334"/>
            </a:avLst>
          </a:prstGeom>
          <a:solidFill>
            <a:srgbClr val="00ABBC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Arco de bloque 16">
            <a:extLst>
              <a:ext uri="{FF2B5EF4-FFF2-40B4-BE49-F238E27FC236}">
                <a16:creationId xmlns:a16="http://schemas.microsoft.com/office/drawing/2014/main" id="{E0B5CA69-BD67-4A95-97A2-B616EE24364A}"/>
              </a:ext>
            </a:extLst>
          </p:cNvPr>
          <p:cNvSpPr/>
          <p:nvPr/>
        </p:nvSpPr>
        <p:spPr>
          <a:xfrm rot="16200000">
            <a:off x="2136451" y="6371704"/>
            <a:ext cx="1470349" cy="1470349"/>
          </a:xfrm>
          <a:prstGeom prst="blockArc">
            <a:avLst>
              <a:gd name="adj1" fmla="val 10800000"/>
              <a:gd name="adj2" fmla="val 16192154"/>
              <a:gd name="adj3" fmla="val 27334"/>
            </a:avLst>
          </a:prstGeom>
          <a:solidFill>
            <a:srgbClr val="EA3457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507593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F8198C54-58FC-4470-90B8-847BEB8711B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64000">
                <a:schemeClr val="tx2">
                  <a:lumMod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5" name="Imagen 14" descr="Patrón de fondo&#10;&#10;Descripción generada automáticamente">
            <a:extLst>
              <a:ext uri="{FF2B5EF4-FFF2-40B4-BE49-F238E27FC236}">
                <a16:creationId xmlns:a16="http://schemas.microsoft.com/office/drawing/2014/main" id="{B12D8C6C-F9C6-4BCC-B4C8-0E99B571FB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6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132C2887-B006-4A07-AADC-1DE239656C36}"/>
              </a:ext>
            </a:extLst>
          </p:cNvPr>
          <p:cNvSpPr/>
          <p:nvPr/>
        </p:nvSpPr>
        <p:spPr>
          <a:xfrm>
            <a:off x="4371278" y="1806498"/>
            <a:ext cx="3389970" cy="33899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írculo: vacío 3">
            <a:extLst>
              <a:ext uri="{FF2B5EF4-FFF2-40B4-BE49-F238E27FC236}">
                <a16:creationId xmlns:a16="http://schemas.microsoft.com/office/drawing/2014/main" id="{D7E302D2-DF1B-4263-91A8-C6983F0E6CB5}"/>
              </a:ext>
            </a:extLst>
          </p:cNvPr>
          <p:cNvSpPr/>
          <p:nvPr/>
        </p:nvSpPr>
        <p:spPr>
          <a:xfrm>
            <a:off x="2757055" y="110837"/>
            <a:ext cx="6657108" cy="6657108"/>
          </a:xfrm>
          <a:prstGeom prst="donut">
            <a:avLst>
              <a:gd name="adj" fmla="val 27232"/>
            </a:avLst>
          </a:prstGeom>
          <a:solidFill>
            <a:srgbClr val="7030A0"/>
          </a:solidFill>
          <a:effectLst>
            <a:outerShdw blurRad="1041400" sx="96000" sy="96000" algn="ctr" rotWithShape="0">
              <a:schemeClr val="bg1">
                <a:alpha val="5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Arco de bloque 4">
            <a:extLst>
              <a:ext uri="{FF2B5EF4-FFF2-40B4-BE49-F238E27FC236}">
                <a16:creationId xmlns:a16="http://schemas.microsoft.com/office/drawing/2014/main" id="{AADE9749-4653-4ED1-BB95-EBB2D80F073A}"/>
              </a:ext>
            </a:extLst>
          </p:cNvPr>
          <p:cNvSpPr/>
          <p:nvPr/>
        </p:nvSpPr>
        <p:spPr>
          <a:xfrm rot="5400000">
            <a:off x="2757054" y="110836"/>
            <a:ext cx="6657108" cy="6657108"/>
          </a:xfrm>
          <a:prstGeom prst="blockArc">
            <a:avLst>
              <a:gd name="adj1" fmla="val 10800000"/>
              <a:gd name="adj2" fmla="val 16192154"/>
              <a:gd name="adj3" fmla="val 27334"/>
            </a:avLst>
          </a:prstGeom>
          <a:solidFill>
            <a:schemeClr val="accent2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5837296-2348-44AD-90E4-0E0DDB31A300}"/>
              </a:ext>
            </a:extLst>
          </p:cNvPr>
          <p:cNvSpPr txBox="1"/>
          <p:nvPr/>
        </p:nvSpPr>
        <p:spPr>
          <a:xfrm>
            <a:off x="4928839" y="2355015"/>
            <a:ext cx="2475571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Sed do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eiusmod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tempor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incididunt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asda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asd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asaas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ut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lormagna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aliqua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b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s-MX" sz="13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Ut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enim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ad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minim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veniam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quis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nostrud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exercitation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ullamco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laboris</a:t>
            </a:r>
            <a:endParaRPr lang="es-MX" sz="13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es-MX" sz="13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dolor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sit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consectetur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aasdsdas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dipiscing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elit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18A77494-F452-489D-A075-59A683DB157F}"/>
              </a:ext>
            </a:extLst>
          </p:cNvPr>
          <p:cNvSpPr/>
          <p:nvPr/>
        </p:nvSpPr>
        <p:spPr>
          <a:xfrm>
            <a:off x="7580380" y="587298"/>
            <a:ext cx="2544927" cy="386575"/>
          </a:xfrm>
          <a:prstGeom prst="roundRect">
            <a:avLst/>
          </a:prstGeom>
          <a:solidFill>
            <a:srgbClr val="ED7D3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100" dirty="0">
                <a:latin typeface="Poppins ExtraBold" panose="00000900000000000000" pitchFamily="2" charset="0"/>
                <a:ea typeface="UD Digi Kyokasho NP-B" panose="020B0400000000000000" pitchFamily="18" charset="-128"/>
                <a:cs typeface="Poppins ExtraBold" panose="00000900000000000000" pitchFamily="2" charset="0"/>
              </a:rPr>
              <a:t>OPORTUNIDADES</a:t>
            </a:r>
          </a:p>
        </p:txBody>
      </p:sp>
      <p:pic>
        <p:nvPicPr>
          <p:cNvPr id="10" name="Imagen 9" descr="Icono&#10;&#10;Descripción generada automáticamente">
            <a:extLst>
              <a:ext uri="{FF2B5EF4-FFF2-40B4-BE49-F238E27FC236}">
                <a16:creationId xmlns:a16="http://schemas.microsoft.com/office/drawing/2014/main" id="{13DE5E97-A116-4EF9-A20A-0132FC2BF2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780" y="1136842"/>
            <a:ext cx="1159200" cy="1159200"/>
          </a:xfrm>
          <a:prstGeom prst="ellipse">
            <a:avLst/>
          </a:prstGeom>
        </p:spPr>
      </p:pic>
      <p:pic>
        <p:nvPicPr>
          <p:cNvPr id="11" name="Imagen 10" descr="Icono, Flecha&#10;&#10;Descripción generada automáticamente">
            <a:extLst>
              <a:ext uri="{FF2B5EF4-FFF2-40B4-BE49-F238E27FC236}">
                <a16:creationId xmlns:a16="http://schemas.microsoft.com/office/drawing/2014/main" id="{B02CF434-75D8-4787-8E4A-2CA99F06EB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7743803" y="6892129"/>
            <a:ext cx="416177" cy="416177"/>
          </a:xfrm>
          <a:prstGeom prst="ellipse">
            <a:avLst/>
          </a:prstGeom>
        </p:spPr>
      </p:pic>
      <p:pic>
        <p:nvPicPr>
          <p:cNvPr id="13" name="Imagen 12" descr="Icono&#10;&#10;Descripción generada automáticamente">
            <a:extLst>
              <a:ext uri="{FF2B5EF4-FFF2-40B4-BE49-F238E27FC236}">
                <a16:creationId xmlns:a16="http://schemas.microsoft.com/office/drawing/2014/main" id="{6EE3E111-A131-40E4-A319-9C0F9D0DA3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0">
            <a:off x="3977269" y="-609600"/>
            <a:ext cx="416351" cy="416351"/>
          </a:xfrm>
          <a:prstGeom prst="ellipse">
            <a:avLst/>
          </a:prstGeom>
        </p:spPr>
      </p:pic>
      <p:pic>
        <p:nvPicPr>
          <p:cNvPr id="14" name="Imagen 13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5354801F-7A29-41EF-97B1-A4CA8A1A4D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279" y="5975464"/>
            <a:ext cx="1188721" cy="79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7210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F8198C54-58FC-4470-90B8-847BEB8711B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64000">
                <a:schemeClr val="tx2">
                  <a:lumMod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3" name="Imagen 12" descr="Patrón de fondo&#10;&#10;Descripción generada automáticamente">
            <a:extLst>
              <a:ext uri="{FF2B5EF4-FFF2-40B4-BE49-F238E27FC236}">
                <a16:creationId xmlns:a16="http://schemas.microsoft.com/office/drawing/2014/main" id="{140A0850-8CFC-4372-8546-DB1B6303D8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6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4AB8DD0E-0E88-4787-B494-5A52BAB87CF5}"/>
              </a:ext>
            </a:extLst>
          </p:cNvPr>
          <p:cNvSpPr/>
          <p:nvPr/>
        </p:nvSpPr>
        <p:spPr>
          <a:xfrm>
            <a:off x="4371278" y="1806498"/>
            <a:ext cx="3389970" cy="33899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írculo: vacío 3">
            <a:extLst>
              <a:ext uri="{FF2B5EF4-FFF2-40B4-BE49-F238E27FC236}">
                <a16:creationId xmlns:a16="http://schemas.microsoft.com/office/drawing/2014/main" id="{D7E302D2-DF1B-4263-91A8-C6983F0E6CB5}"/>
              </a:ext>
            </a:extLst>
          </p:cNvPr>
          <p:cNvSpPr/>
          <p:nvPr/>
        </p:nvSpPr>
        <p:spPr>
          <a:xfrm>
            <a:off x="2757055" y="110837"/>
            <a:ext cx="6657108" cy="6657108"/>
          </a:xfrm>
          <a:prstGeom prst="donut">
            <a:avLst>
              <a:gd name="adj" fmla="val 27232"/>
            </a:avLst>
          </a:prstGeom>
          <a:solidFill>
            <a:schemeClr val="accent2"/>
          </a:solidFill>
          <a:effectLst>
            <a:outerShdw blurRad="1041400" sx="96000" sy="96000" algn="ctr" rotWithShape="0">
              <a:schemeClr val="bg1">
                <a:alpha val="5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Arco de bloque 4">
            <a:extLst>
              <a:ext uri="{FF2B5EF4-FFF2-40B4-BE49-F238E27FC236}">
                <a16:creationId xmlns:a16="http://schemas.microsoft.com/office/drawing/2014/main" id="{AADE9749-4653-4ED1-BB95-EBB2D80F073A}"/>
              </a:ext>
            </a:extLst>
          </p:cNvPr>
          <p:cNvSpPr/>
          <p:nvPr/>
        </p:nvSpPr>
        <p:spPr>
          <a:xfrm rot="10800000">
            <a:off x="2757054" y="110836"/>
            <a:ext cx="6657108" cy="6657108"/>
          </a:xfrm>
          <a:prstGeom prst="blockArc">
            <a:avLst>
              <a:gd name="adj1" fmla="val 10800000"/>
              <a:gd name="adj2" fmla="val 16192154"/>
              <a:gd name="adj3" fmla="val 27334"/>
            </a:avLst>
          </a:prstGeom>
          <a:solidFill>
            <a:srgbClr val="00ABBC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8A24172-7025-4AD5-8BA3-08835A9A4E2E}"/>
              </a:ext>
            </a:extLst>
          </p:cNvPr>
          <p:cNvSpPr txBox="1"/>
          <p:nvPr/>
        </p:nvSpPr>
        <p:spPr>
          <a:xfrm>
            <a:off x="4928839" y="2355015"/>
            <a:ext cx="2475571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Ut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enim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ad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minim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veniam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quis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nostrud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exercitation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ullamco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laboris</a:t>
            </a:r>
            <a:endParaRPr lang="es-MX" sz="13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es-MX" sz="13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dolor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sit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consectetur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aasdsdas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dipiscing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elit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b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s-MX" sz="13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Sed do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eiusmod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tempor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incididunt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asda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asd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asaas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ut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lormagna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aliqua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7C4081E9-7DD4-4E6C-BC8D-31A5CCC085C4}"/>
              </a:ext>
            </a:extLst>
          </p:cNvPr>
          <p:cNvSpPr/>
          <p:nvPr/>
        </p:nvSpPr>
        <p:spPr>
          <a:xfrm>
            <a:off x="8360711" y="5003180"/>
            <a:ext cx="2148467" cy="386575"/>
          </a:xfrm>
          <a:prstGeom prst="roundRect">
            <a:avLst/>
          </a:prstGeom>
          <a:solidFill>
            <a:srgbClr val="00ABB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100" dirty="0">
                <a:latin typeface="Poppins ExtraBold" panose="00000900000000000000" pitchFamily="2" charset="0"/>
                <a:ea typeface="UD Digi Kyokasho NP-B" panose="020B0400000000000000" pitchFamily="18" charset="-128"/>
                <a:cs typeface="Poppins ExtraBold" panose="00000900000000000000" pitchFamily="2" charset="0"/>
              </a:rPr>
              <a:t>DEBILIDADES</a:t>
            </a:r>
          </a:p>
        </p:txBody>
      </p:sp>
      <p:pic>
        <p:nvPicPr>
          <p:cNvPr id="3" name="Imagen 2" descr="Icono, Flecha&#10;&#10;Descripción generada automáticamente">
            <a:extLst>
              <a:ext uri="{FF2B5EF4-FFF2-40B4-BE49-F238E27FC236}">
                <a16:creationId xmlns:a16="http://schemas.microsoft.com/office/drawing/2014/main" id="{23D8A61F-D931-4E98-9D58-67FA8F5813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9556" y="4342609"/>
            <a:ext cx="1159200" cy="1159200"/>
          </a:xfrm>
          <a:prstGeom prst="ellipse">
            <a:avLst/>
          </a:prstGeom>
        </p:spPr>
      </p:pic>
      <p:pic>
        <p:nvPicPr>
          <p:cNvPr id="10" name="Imagen 9" descr="Icono&#10;&#10;Descripción generada automáticamente">
            <a:extLst>
              <a:ext uri="{FF2B5EF4-FFF2-40B4-BE49-F238E27FC236}">
                <a16:creationId xmlns:a16="http://schemas.microsoft.com/office/drawing/2014/main" id="{131FFDD1-0EFE-489C-B30A-8458D7B8CC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3832961" y="6968835"/>
            <a:ext cx="403759" cy="403759"/>
          </a:xfrm>
          <a:prstGeom prst="ellipse">
            <a:avLst/>
          </a:prstGeom>
        </p:spPr>
      </p:pic>
      <p:pic>
        <p:nvPicPr>
          <p:cNvPr id="11" name="Imagen 10" descr="Icono&#10;&#10;Descripción generada automáticamente">
            <a:extLst>
              <a:ext uri="{FF2B5EF4-FFF2-40B4-BE49-F238E27FC236}">
                <a16:creationId xmlns:a16="http://schemas.microsoft.com/office/drawing/2014/main" id="{B5A3D33D-8EEC-4100-8700-9F3625A825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0000">
            <a:off x="7599680" y="-659574"/>
            <a:ext cx="560300" cy="560300"/>
          </a:xfrm>
          <a:prstGeom prst="ellipse">
            <a:avLst/>
          </a:prstGeom>
        </p:spPr>
      </p:pic>
      <p:pic>
        <p:nvPicPr>
          <p:cNvPr id="12" name="Imagen 11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48D95DD2-CBED-4782-BE2D-27B897A0EB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279" y="5975464"/>
            <a:ext cx="1188721" cy="79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6138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F8198C54-58FC-4470-90B8-847BEB8711B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64000">
                <a:schemeClr val="tx2">
                  <a:lumMod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4" name="Imagen 13" descr="Patrón de fondo&#10;&#10;Descripción generada automáticamente">
            <a:extLst>
              <a:ext uri="{FF2B5EF4-FFF2-40B4-BE49-F238E27FC236}">
                <a16:creationId xmlns:a16="http://schemas.microsoft.com/office/drawing/2014/main" id="{47ED55FA-2D68-4B93-9C54-90A0658CD1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6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972A9D78-5791-47F0-A2F7-3F86DAE92703}"/>
              </a:ext>
            </a:extLst>
          </p:cNvPr>
          <p:cNvSpPr/>
          <p:nvPr/>
        </p:nvSpPr>
        <p:spPr>
          <a:xfrm>
            <a:off x="4371278" y="1806498"/>
            <a:ext cx="3389970" cy="33899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írculo: vacío 3">
            <a:extLst>
              <a:ext uri="{FF2B5EF4-FFF2-40B4-BE49-F238E27FC236}">
                <a16:creationId xmlns:a16="http://schemas.microsoft.com/office/drawing/2014/main" id="{D7E302D2-DF1B-4263-91A8-C6983F0E6CB5}"/>
              </a:ext>
            </a:extLst>
          </p:cNvPr>
          <p:cNvSpPr/>
          <p:nvPr/>
        </p:nvSpPr>
        <p:spPr>
          <a:xfrm>
            <a:off x="2757055" y="110837"/>
            <a:ext cx="6657108" cy="6657108"/>
          </a:xfrm>
          <a:prstGeom prst="donut">
            <a:avLst>
              <a:gd name="adj" fmla="val 27232"/>
            </a:avLst>
          </a:prstGeom>
          <a:solidFill>
            <a:srgbClr val="00ABBC"/>
          </a:solidFill>
          <a:effectLst>
            <a:outerShdw blurRad="1041400" sx="96000" sy="96000" algn="ctr" rotWithShape="0">
              <a:schemeClr val="bg1">
                <a:alpha val="5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Arco de bloque 17">
            <a:extLst>
              <a:ext uri="{FF2B5EF4-FFF2-40B4-BE49-F238E27FC236}">
                <a16:creationId xmlns:a16="http://schemas.microsoft.com/office/drawing/2014/main" id="{B49A109A-0041-467B-A1DE-BE1AEEA275A2}"/>
              </a:ext>
            </a:extLst>
          </p:cNvPr>
          <p:cNvSpPr/>
          <p:nvPr/>
        </p:nvSpPr>
        <p:spPr>
          <a:xfrm rot="16200000">
            <a:off x="2757054" y="110836"/>
            <a:ext cx="6657108" cy="6657108"/>
          </a:xfrm>
          <a:prstGeom prst="blockArc">
            <a:avLst>
              <a:gd name="adj1" fmla="val 10800000"/>
              <a:gd name="adj2" fmla="val 16192154"/>
              <a:gd name="adj3" fmla="val 27334"/>
            </a:avLst>
          </a:prstGeom>
          <a:solidFill>
            <a:srgbClr val="EA3457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131DAF1-132C-4057-8C1B-B9CCCE5B4A98}"/>
              </a:ext>
            </a:extLst>
          </p:cNvPr>
          <p:cNvSpPr txBox="1"/>
          <p:nvPr/>
        </p:nvSpPr>
        <p:spPr>
          <a:xfrm>
            <a:off x="4928839" y="2355015"/>
            <a:ext cx="2475571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Sed do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eiusmod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tempor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incididunt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asda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asd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asaas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ut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lormagna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aliqua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b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s-MX" sz="13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dolor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sit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consectetur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aasdsdas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dipiscing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elit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b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s-MX" sz="13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Sed do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eiusmod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tempor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incididunt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asda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asd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asaas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ut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lormagna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aliqua</a:t>
            </a:r>
            <a:r>
              <a:rPr lang="es-MX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280EBAFD-BEAC-41BD-8405-F6A602EEE66F}"/>
              </a:ext>
            </a:extLst>
          </p:cNvPr>
          <p:cNvSpPr/>
          <p:nvPr/>
        </p:nvSpPr>
        <p:spPr>
          <a:xfrm>
            <a:off x="1521296" y="5003180"/>
            <a:ext cx="2148467" cy="386575"/>
          </a:xfrm>
          <a:prstGeom prst="roundRect">
            <a:avLst/>
          </a:prstGeom>
          <a:solidFill>
            <a:srgbClr val="EA345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100" dirty="0">
                <a:latin typeface="Poppins ExtraBold" panose="00000900000000000000" pitchFamily="2" charset="0"/>
                <a:ea typeface="UD Digi Kyokasho NP-B" panose="020B0400000000000000" pitchFamily="18" charset="-128"/>
                <a:cs typeface="Poppins ExtraBold" panose="00000900000000000000" pitchFamily="2" charset="0"/>
              </a:rPr>
              <a:t>AMENAZAS</a:t>
            </a:r>
          </a:p>
        </p:txBody>
      </p:sp>
      <p:pic>
        <p:nvPicPr>
          <p:cNvPr id="11" name="Imagen 10" descr="Icono&#10;&#10;Descripción generada automáticamente">
            <a:extLst>
              <a:ext uri="{FF2B5EF4-FFF2-40B4-BE49-F238E27FC236}">
                <a16:creationId xmlns:a16="http://schemas.microsoft.com/office/drawing/2014/main" id="{96E2E4EE-1001-454A-8EAE-B444735641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240" y="4423580"/>
            <a:ext cx="1159200" cy="1159200"/>
          </a:xfrm>
          <a:prstGeom prst="ellipse">
            <a:avLst/>
          </a:prstGeom>
        </p:spPr>
      </p:pic>
      <p:pic>
        <p:nvPicPr>
          <p:cNvPr id="12" name="Imagen 11" descr="Icono, Flecha&#10;&#10;Descripción generada automáticamente">
            <a:extLst>
              <a:ext uri="{FF2B5EF4-FFF2-40B4-BE49-F238E27FC236}">
                <a16:creationId xmlns:a16="http://schemas.microsoft.com/office/drawing/2014/main" id="{2E6CA24C-6051-4118-AA97-E63DC810BE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0">
            <a:off x="7691120" y="6968835"/>
            <a:ext cx="475396" cy="475396"/>
          </a:xfrm>
          <a:prstGeom prst="ellipse">
            <a:avLst/>
          </a:prstGeom>
        </p:spPr>
      </p:pic>
      <p:pic>
        <p:nvPicPr>
          <p:cNvPr id="13" name="Imagen 12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0CB756DC-DCBC-4FC9-B8C2-826691D055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279" y="5975464"/>
            <a:ext cx="1188721" cy="792480"/>
          </a:xfrm>
          <a:prstGeom prst="rect">
            <a:avLst/>
          </a:prstGeom>
        </p:spPr>
      </p:pic>
      <p:sp>
        <p:nvSpPr>
          <p:cNvPr id="15" name="Arco de bloque 14">
            <a:extLst>
              <a:ext uri="{FF2B5EF4-FFF2-40B4-BE49-F238E27FC236}">
                <a16:creationId xmlns:a16="http://schemas.microsoft.com/office/drawing/2014/main" id="{A23D2E45-F5B7-4FA2-9600-8497144A5BEB}"/>
              </a:ext>
            </a:extLst>
          </p:cNvPr>
          <p:cNvSpPr/>
          <p:nvPr/>
        </p:nvSpPr>
        <p:spPr>
          <a:xfrm>
            <a:off x="3874736" y="-1462601"/>
            <a:ext cx="2179399" cy="2179399"/>
          </a:xfrm>
          <a:prstGeom prst="blockArc">
            <a:avLst>
              <a:gd name="adj1" fmla="val 10800000"/>
              <a:gd name="adj2" fmla="val 16192154"/>
              <a:gd name="adj3" fmla="val 27334"/>
            </a:avLst>
          </a:prstGeom>
          <a:solidFill>
            <a:srgbClr val="7030A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Arco de bloque 15">
            <a:extLst>
              <a:ext uri="{FF2B5EF4-FFF2-40B4-BE49-F238E27FC236}">
                <a16:creationId xmlns:a16="http://schemas.microsoft.com/office/drawing/2014/main" id="{29F30D26-F15E-4631-9117-AE5AC035E42D}"/>
              </a:ext>
            </a:extLst>
          </p:cNvPr>
          <p:cNvSpPr/>
          <p:nvPr/>
        </p:nvSpPr>
        <p:spPr>
          <a:xfrm rot="5400000">
            <a:off x="6441439" y="-1427413"/>
            <a:ext cx="2179399" cy="2179399"/>
          </a:xfrm>
          <a:prstGeom prst="blockArc">
            <a:avLst>
              <a:gd name="adj1" fmla="val 10800000"/>
              <a:gd name="adj2" fmla="val 16192154"/>
              <a:gd name="adj3" fmla="val 27334"/>
            </a:avLst>
          </a:prstGeom>
          <a:solidFill>
            <a:schemeClr val="accent2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348557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F8198C54-58FC-4470-90B8-847BEB8711B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64000">
                <a:schemeClr val="tx2">
                  <a:lumMod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0" name="Imagen 19" descr="Patrón de fondo&#10;&#10;Descripción generada automáticamente">
            <a:extLst>
              <a:ext uri="{FF2B5EF4-FFF2-40B4-BE49-F238E27FC236}">
                <a16:creationId xmlns:a16="http://schemas.microsoft.com/office/drawing/2014/main" id="{CA3415C6-3AD6-44E0-866A-008E1F6A17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6"/>
          <a:stretch/>
        </p:blipFill>
        <p:spPr>
          <a:xfrm>
            <a:off x="-29737" y="-1"/>
            <a:ext cx="12192000" cy="6858001"/>
          </a:xfrm>
          <a:prstGeom prst="rect">
            <a:avLst/>
          </a:prstGeom>
        </p:spPr>
      </p:pic>
      <p:sp>
        <p:nvSpPr>
          <p:cNvPr id="10" name="Elipse 9">
            <a:extLst>
              <a:ext uri="{FF2B5EF4-FFF2-40B4-BE49-F238E27FC236}">
                <a16:creationId xmlns:a16="http://schemas.microsoft.com/office/drawing/2014/main" id="{5F89D7D5-5E4A-437C-9270-EC180FEB1D00}"/>
              </a:ext>
            </a:extLst>
          </p:cNvPr>
          <p:cNvSpPr/>
          <p:nvPr/>
        </p:nvSpPr>
        <p:spPr>
          <a:xfrm>
            <a:off x="4371278" y="1806498"/>
            <a:ext cx="3389970" cy="33899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írculo: vacío 3">
            <a:extLst>
              <a:ext uri="{FF2B5EF4-FFF2-40B4-BE49-F238E27FC236}">
                <a16:creationId xmlns:a16="http://schemas.microsoft.com/office/drawing/2014/main" id="{D7E302D2-DF1B-4263-91A8-C6983F0E6CB5}"/>
              </a:ext>
            </a:extLst>
          </p:cNvPr>
          <p:cNvSpPr/>
          <p:nvPr/>
        </p:nvSpPr>
        <p:spPr>
          <a:xfrm>
            <a:off x="2757055" y="110837"/>
            <a:ext cx="6657108" cy="6657108"/>
          </a:xfrm>
          <a:prstGeom prst="donut">
            <a:avLst>
              <a:gd name="adj" fmla="val 27232"/>
            </a:avLst>
          </a:prstGeom>
          <a:solidFill>
            <a:srgbClr val="00ABBC"/>
          </a:solidFill>
          <a:effectLst>
            <a:outerShdw blurRad="1041400" sx="96000" sy="96000" algn="ctr" rotWithShape="0">
              <a:schemeClr val="bg1">
                <a:alpha val="5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Arco de bloque 4">
            <a:extLst>
              <a:ext uri="{FF2B5EF4-FFF2-40B4-BE49-F238E27FC236}">
                <a16:creationId xmlns:a16="http://schemas.microsoft.com/office/drawing/2014/main" id="{AADE9749-4653-4ED1-BB95-EBB2D80F073A}"/>
              </a:ext>
            </a:extLst>
          </p:cNvPr>
          <p:cNvSpPr/>
          <p:nvPr/>
        </p:nvSpPr>
        <p:spPr>
          <a:xfrm>
            <a:off x="2757054" y="110836"/>
            <a:ext cx="6657108" cy="6657108"/>
          </a:xfrm>
          <a:prstGeom prst="blockArc">
            <a:avLst>
              <a:gd name="adj1" fmla="val 10800000"/>
              <a:gd name="adj2" fmla="val 16192154"/>
              <a:gd name="adj3" fmla="val 27334"/>
            </a:avLst>
          </a:prstGeom>
          <a:solidFill>
            <a:srgbClr val="7030A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8" name="Imagen 17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07AA327F-6349-419D-BCD5-AFC57D8144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279" y="5975464"/>
            <a:ext cx="1188721" cy="792480"/>
          </a:xfrm>
          <a:prstGeom prst="rect">
            <a:avLst/>
          </a:prstGeom>
        </p:spPr>
      </p:pic>
      <p:sp>
        <p:nvSpPr>
          <p:cNvPr id="15" name="Arco de bloque 14">
            <a:extLst>
              <a:ext uri="{FF2B5EF4-FFF2-40B4-BE49-F238E27FC236}">
                <a16:creationId xmlns:a16="http://schemas.microsoft.com/office/drawing/2014/main" id="{E7813BBE-D401-4A0D-8D74-4CF653F62545}"/>
              </a:ext>
            </a:extLst>
          </p:cNvPr>
          <p:cNvSpPr/>
          <p:nvPr/>
        </p:nvSpPr>
        <p:spPr>
          <a:xfrm rot="5400000">
            <a:off x="2756211" y="110836"/>
            <a:ext cx="6657108" cy="6657108"/>
          </a:xfrm>
          <a:prstGeom prst="blockArc">
            <a:avLst>
              <a:gd name="adj1" fmla="val 10800000"/>
              <a:gd name="adj2" fmla="val 16192154"/>
              <a:gd name="adj3" fmla="val 27334"/>
            </a:avLst>
          </a:prstGeom>
          <a:solidFill>
            <a:schemeClr val="accent2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Arco de bloque 16">
            <a:extLst>
              <a:ext uri="{FF2B5EF4-FFF2-40B4-BE49-F238E27FC236}">
                <a16:creationId xmlns:a16="http://schemas.microsoft.com/office/drawing/2014/main" id="{01693249-A905-45F4-97F3-0104A73F3EBE}"/>
              </a:ext>
            </a:extLst>
          </p:cNvPr>
          <p:cNvSpPr/>
          <p:nvPr/>
        </p:nvSpPr>
        <p:spPr>
          <a:xfrm rot="10800000">
            <a:off x="2756211" y="110836"/>
            <a:ext cx="6657108" cy="6657108"/>
          </a:xfrm>
          <a:prstGeom prst="blockArc">
            <a:avLst>
              <a:gd name="adj1" fmla="val 10800000"/>
              <a:gd name="adj2" fmla="val 16192154"/>
              <a:gd name="adj3" fmla="val 27334"/>
            </a:avLst>
          </a:prstGeom>
          <a:solidFill>
            <a:srgbClr val="00ABBC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Arco de bloque 18">
            <a:extLst>
              <a:ext uri="{FF2B5EF4-FFF2-40B4-BE49-F238E27FC236}">
                <a16:creationId xmlns:a16="http://schemas.microsoft.com/office/drawing/2014/main" id="{770999A3-C452-48F1-9390-564DF423071E}"/>
              </a:ext>
            </a:extLst>
          </p:cNvPr>
          <p:cNvSpPr/>
          <p:nvPr/>
        </p:nvSpPr>
        <p:spPr>
          <a:xfrm rot="16200000">
            <a:off x="2756211" y="110836"/>
            <a:ext cx="6657108" cy="6657108"/>
          </a:xfrm>
          <a:prstGeom prst="blockArc">
            <a:avLst>
              <a:gd name="adj1" fmla="val 10800000"/>
              <a:gd name="adj2" fmla="val 16192154"/>
              <a:gd name="adj3" fmla="val 27334"/>
            </a:avLst>
          </a:prstGeom>
          <a:solidFill>
            <a:srgbClr val="EA3457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B67F4B64-6016-4D95-B627-FD6033986EB4}"/>
              </a:ext>
            </a:extLst>
          </p:cNvPr>
          <p:cNvGrpSpPr/>
          <p:nvPr/>
        </p:nvGrpSpPr>
        <p:grpSpPr>
          <a:xfrm>
            <a:off x="5059681" y="2560278"/>
            <a:ext cx="1056639" cy="601441"/>
            <a:chOff x="4795916" y="2297128"/>
            <a:chExt cx="2323208" cy="1322372"/>
          </a:xfrm>
        </p:grpSpPr>
        <p:sp>
          <p:nvSpPr>
            <p:cNvPr id="22" name="Rectángulo: esquinas redondeadas 21">
              <a:extLst>
                <a:ext uri="{FF2B5EF4-FFF2-40B4-BE49-F238E27FC236}">
                  <a16:creationId xmlns:a16="http://schemas.microsoft.com/office/drawing/2014/main" id="{2968CA37-A173-43D0-8380-BF9ABDA7D175}"/>
                </a:ext>
              </a:extLst>
            </p:cNvPr>
            <p:cNvSpPr/>
            <p:nvPr/>
          </p:nvSpPr>
          <p:spPr>
            <a:xfrm>
              <a:off x="5121811" y="2342156"/>
              <a:ext cx="1140757" cy="1277344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5400" dirty="0">
                  <a:solidFill>
                    <a:srgbClr val="EA3457"/>
                  </a:solidFill>
                  <a:latin typeface="Poppins ExtraBold" panose="00000900000000000000" pitchFamily="2" charset="0"/>
                  <a:ea typeface="UD Digi Kyokasho NP-B" panose="020B0400000000000000" pitchFamily="18" charset="-128"/>
                  <a:cs typeface="Poppins ExtraBold" panose="00000900000000000000" pitchFamily="2" charset="0"/>
                </a:rPr>
                <a:t>O</a:t>
              </a:r>
            </a:p>
          </p:txBody>
        </p:sp>
        <p:sp>
          <p:nvSpPr>
            <p:cNvPr id="12" name="Rectángulo: esquinas redondeadas 11">
              <a:extLst>
                <a:ext uri="{FF2B5EF4-FFF2-40B4-BE49-F238E27FC236}">
                  <a16:creationId xmlns:a16="http://schemas.microsoft.com/office/drawing/2014/main" id="{75A301CF-1AB0-40C3-909B-D9A8A358B749}"/>
                </a:ext>
              </a:extLst>
            </p:cNvPr>
            <p:cNvSpPr/>
            <p:nvPr/>
          </p:nvSpPr>
          <p:spPr>
            <a:xfrm>
              <a:off x="4795916" y="2297128"/>
              <a:ext cx="815175" cy="1277344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ExtraBold" panose="00000900000000000000" pitchFamily="2" charset="0"/>
                  <a:ea typeface="UD Digi Kyokasho NP-B" panose="020B0400000000000000" pitchFamily="18" charset="-128"/>
                  <a:cs typeface="Poppins ExtraBold" panose="00000900000000000000" pitchFamily="2" charset="0"/>
                </a:rPr>
                <a:t>F</a:t>
              </a:r>
            </a:p>
          </p:txBody>
        </p:sp>
        <p:sp>
          <p:nvSpPr>
            <p:cNvPr id="23" name="Rectángulo: esquinas redondeadas 22">
              <a:extLst>
                <a:ext uri="{FF2B5EF4-FFF2-40B4-BE49-F238E27FC236}">
                  <a16:creationId xmlns:a16="http://schemas.microsoft.com/office/drawing/2014/main" id="{FC650F85-EFD4-4051-8F6A-C2CC832F4066}"/>
                </a:ext>
              </a:extLst>
            </p:cNvPr>
            <p:cNvSpPr/>
            <p:nvPr/>
          </p:nvSpPr>
          <p:spPr>
            <a:xfrm>
              <a:off x="5839821" y="2297128"/>
              <a:ext cx="815175" cy="1277344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ExtraBold" panose="00000900000000000000" pitchFamily="2" charset="0"/>
                  <a:ea typeface="UD Digi Kyokasho NP-B" panose="020B0400000000000000" pitchFamily="18" charset="-128"/>
                  <a:cs typeface="Poppins ExtraBold" panose="00000900000000000000" pitchFamily="2" charset="0"/>
                </a:rPr>
                <a:t>D</a:t>
              </a:r>
            </a:p>
          </p:txBody>
        </p:sp>
        <p:sp>
          <p:nvSpPr>
            <p:cNvPr id="24" name="Rectángulo: esquinas redondeadas 23">
              <a:extLst>
                <a:ext uri="{FF2B5EF4-FFF2-40B4-BE49-F238E27FC236}">
                  <a16:creationId xmlns:a16="http://schemas.microsoft.com/office/drawing/2014/main" id="{464179FC-7F88-4478-92EE-8103E265F499}"/>
                </a:ext>
              </a:extLst>
            </p:cNvPr>
            <p:cNvSpPr/>
            <p:nvPr/>
          </p:nvSpPr>
          <p:spPr>
            <a:xfrm>
              <a:off x="6303949" y="2297128"/>
              <a:ext cx="815175" cy="1277344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ExtraBold" panose="00000900000000000000" pitchFamily="2" charset="0"/>
                  <a:ea typeface="UD Digi Kyokasho NP-B" panose="020B0400000000000000" pitchFamily="18" charset="-128"/>
                  <a:cs typeface="Poppins ExtraBold" panose="00000900000000000000" pitchFamily="2" charset="0"/>
                </a:rPr>
                <a:t>A</a:t>
              </a: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2170DFEE-2DAF-4F65-8C70-2D3ADBF5D393}"/>
              </a:ext>
            </a:extLst>
          </p:cNvPr>
          <p:cNvSpPr txBox="1"/>
          <p:nvPr/>
        </p:nvSpPr>
        <p:spPr>
          <a:xfrm>
            <a:off x="5994399" y="2521757"/>
            <a:ext cx="16249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spc="-3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2026</a:t>
            </a:r>
            <a:endParaRPr lang="es-MX" sz="3600" spc="-300" dirty="0">
              <a:solidFill>
                <a:schemeClr val="tx1">
                  <a:lumMod val="50000"/>
                  <a:lumOff val="50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ECE650EF-7E31-4B8E-B378-F34D7CF7C5E5}"/>
              </a:ext>
            </a:extLst>
          </p:cNvPr>
          <p:cNvSpPr txBox="1"/>
          <p:nvPr/>
        </p:nvSpPr>
        <p:spPr>
          <a:xfrm>
            <a:off x="4541520" y="3121197"/>
            <a:ext cx="3108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spc="-15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GRACIAS</a:t>
            </a:r>
            <a:endParaRPr lang="es-MX" sz="5400" spc="-150" dirty="0">
              <a:solidFill>
                <a:schemeClr val="tx1">
                  <a:lumMod val="50000"/>
                  <a:lumOff val="50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2193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159</Words>
  <Application>Microsoft Office PowerPoint</Application>
  <PresentationFormat>Panorámica</PresentationFormat>
  <Paragraphs>30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Poppins</vt:lpstr>
      <vt:lpstr>Poppins ExtraBold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Hermes Negrete</dc:creator>
  <cp:lastModifiedBy>Hermes Negrete</cp:lastModifiedBy>
  <cp:revision>8</cp:revision>
  <dcterms:created xsi:type="dcterms:W3CDTF">2026-01-20T07:12:54Z</dcterms:created>
  <dcterms:modified xsi:type="dcterms:W3CDTF">2026-01-20T19:58:45Z</dcterms:modified>
</cp:coreProperties>
</file>